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94" r:id="rId2"/>
    <p:sldId id="295" r:id="rId3"/>
    <p:sldId id="274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 autoAdjust="0"/>
    <p:restoredTop sz="94660"/>
  </p:normalViewPr>
  <p:slideViewPr>
    <p:cSldViewPr>
      <p:cViewPr varScale="1">
        <p:scale>
          <a:sx n="63" d="100"/>
          <a:sy n="63" d="100"/>
        </p:scale>
        <p:origin x="1392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3450BA-BA84-4566-B4D9-537C41D4A3E7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79FA40-3E50-41CA-B3CC-99265CDACA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B0F1B-0EFA-48CB-9CD6-1667A37E2DDB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426"/>
            <a:ext cx="560832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794263-E630-46CD-B61C-D511EDA793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66081-00F9-4558-90E5-61A51B334725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0B86D-03BD-43BE-86D2-B2D5BAF9F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66081-00F9-4558-90E5-61A51B334725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0B86D-03BD-43BE-86D2-B2D5BAF9F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66081-00F9-4558-90E5-61A51B334725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0B86D-03BD-43BE-86D2-B2D5BAF9F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66081-00F9-4558-90E5-61A51B334725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0B86D-03BD-43BE-86D2-B2D5BAF9F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66081-00F9-4558-90E5-61A51B334725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0B86D-03BD-43BE-86D2-B2D5BAF9F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66081-00F9-4558-90E5-61A51B334725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0B86D-03BD-43BE-86D2-B2D5BAF9F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66081-00F9-4558-90E5-61A51B334725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0B86D-03BD-43BE-86D2-B2D5BAF9F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66081-00F9-4558-90E5-61A51B334725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0B86D-03BD-43BE-86D2-B2D5BAF9F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66081-00F9-4558-90E5-61A51B334725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0B86D-03BD-43BE-86D2-B2D5BAF9F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66081-00F9-4558-90E5-61A51B334725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0B86D-03BD-43BE-86D2-B2D5BAF9F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66081-00F9-4558-90E5-61A51B334725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0B86D-03BD-43BE-86D2-B2D5BAF9F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66081-00F9-4558-90E5-61A51B334725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0B86D-03BD-43BE-86D2-B2D5BAF9F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hoenixhomecarellc.com/wp-content/uploads/2020/04/Referral-Form04232020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phoenixhomecarellc.com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31232"/>
            <a:ext cx="8763000" cy="522676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We provide RNs, PTs, OTs, STs, SWs, and HHAs.</a:t>
            </a:r>
          </a:p>
          <a:p>
            <a:r>
              <a:rPr lang="en-US" dirty="0"/>
              <a:t>We have 8 county coverage area in the Chicagoland area.</a:t>
            </a:r>
          </a:p>
          <a:p>
            <a:r>
              <a:rPr lang="en-US" dirty="0"/>
              <a:t>CMS 5 star rated agency for three consecutive years, 9 years of deficiency free IDPH and Joint Commission Surveys.</a:t>
            </a:r>
          </a:p>
          <a:p>
            <a:r>
              <a:rPr lang="en-US" dirty="0"/>
              <a:t>Contracted with multiple insurance companies (Medicare, BCBS, UHC, Humana, not contracted with any ICP plans).</a:t>
            </a:r>
          </a:p>
          <a:p>
            <a:r>
              <a:rPr lang="en-US" dirty="0"/>
              <a:t>Referrals welcomed 7 days a week via fax, phone, or Allscripts.</a:t>
            </a:r>
          </a:p>
          <a:p>
            <a:r>
              <a:rPr lang="en-US" dirty="0"/>
              <a:t>Servicing Illinois families for 20 years.</a:t>
            </a:r>
          </a:p>
          <a:p>
            <a:r>
              <a:rPr lang="en-US" dirty="0"/>
              <a:t>Peter Miska as Administrator</a:t>
            </a:r>
          </a:p>
          <a:p>
            <a:r>
              <a:rPr lang="en-US" dirty="0"/>
              <a:t>Lori Creamer RN is the clinical manager.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D28CC0B-38CF-4765-BA34-23322D7B88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"/>
            <a:ext cx="9144000" cy="1555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2B510-366A-476F-87EF-BBF0DF6BC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Referral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110D71-9F75-48E1-9E1F-A5C6FDBFD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00200"/>
            <a:ext cx="8915400" cy="5181599"/>
          </a:xfrm>
        </p:spPr>
        <p:txBody>
          <a:bodyPr>
            <a:normAutofit fontScale="47500" lnSpcReduction="20000"/>
          </a:bodyPr>
          <a:lstStyle/>
          <a:p>
            <a:pPr marL="0" indent="0" fontAlgn="base">
              <a:buNone/>
            </a:pPr>
            <a:r>
              <a:rPr lang="en-US" dirty="0"/>
              <a:t>1) Patient demographic sheet listing name, address, phone number and insurance information.</a:t>
            </a:r>
          </a:p>
          <a:p>
            <a:pPr marL="0" indent="0" fontAlgn="base">
              <a:buNone/>
            </a:pPr>
            <a:endParaRPr lang="en-US" dirty="0"/>
          </a:p>
          <a:p>
            <a:pPr marL="0" indent="0" fontAlgn="base">
              <a:buNone/>
            </a:pPr>
            <a:r>
              <a:rPr lang="en-US" dirty="0"/>
              <a:t>2) Written order for Home Health Care services from a physician and/or nurse practitioner. RN/PT to evaluate and treat because/for: Diagnosis and reason for home health services.</a:t>
            </a:r>
          </a:p>
          <a:p>
            <a:pPr marL="0" indent="0" fontAlgn="base">
              <a:buNone/>
            </a:pPr>
            <a:endParaRPr lang="en-US" dirty="0"/>
          </a:p>
          <a:p>
            <a:pPr marL="0" indent="0" fontAlgn="base">
              <a:buNone/>
            </a:pPr>
            <a:r>
              <a:rPr lang="en-US" dirty="0"/>
              <a:t>3) Recent office visit note or progress note (Face to Face Encounter) which includes patient’s history and physical along with a current medication list.</a:t>
            </a:r>
          </a:p>
          <a:p>
            <a:pPr marL="0" indent="0" fontAlgn="base">
              <a:buNone/>
            </a:pPr>
            <a:endParaRPr lang="en-US" dirty="0"/>
          </a:p>
          <a:p>
            <a:pPr marL="0" indent="0" fontAlgn="base">
              <a:buNone/>
            </a:pPr>
            <a:r>
              <a:rPr lang="en-US" dirty="0"/>
              <a:t>4) Home Health Certification Statement signed, credentialed and dated by physician and/or nurse practitioner. (Date used on Certification Statement for Face to Face encounter must be the same date as visit/progress note provided)</a:t>
            </a:r>
          </a:p>
          <a:p>
            <a:pPr marL="0" indent="0" fontAlgn="base">
              <a:buNone/>
            </a:pPr>
            <a:endParaRPr lang="en-US" dirty="0"/>
          </a:p>
          <a:p>
            <a:pPr marL="0" indent="0" fontAlgn="base">
              <a:buNone/>
            </a:pPr>
            <a:r>
              <a:rPr lang="en-US" dirty="0"/>
              <a:t>5) Name and phone number of physician and/or nurse practitioner who will follow patient in the community and sign Plan of Care and home health orders.</a:t>
            </a:r>
          </a:p>
          <a:p>
            <a:pPr marL="0" indent="0" fontAlgn="base">
              <a:buNone/>
            </a:pPr>
            <a:endParaRPr lang="en-US" dirty="0"/>
          </a:p>
          <a:p>
            <a:pPr marL="0" indent="0" fontAlgn="base">
              <a:buNone/>
            </a:pPr>
            <a:r>
              <a:rPr lang="en-US" dirty="0"/>
              <a:t>Please fax information to (630) 654-5705 or send via Allscripts.</a:t>
            </a:r>
            <a:br>
              <a:rPr lang="en-US" dirty="0"/>
            </a:br>
            <a:r>
              <a:rPr lang="en-US" dirty="0"/>
              <a:t>Attention: Intake Department</a:t>
            </a:r>
          </a:p>
          <a:p>
            <a:pPr marL="0" indent="0" fontAlgn="base">
              <a:buNone/>
            </a:pPr>
            <a:r>
              <a:rPr lang="en-US" dirty="0"/>
              <a:t>Once we receive the information requested, we will do medical and financial clearance and check staffing availability.</a:t>
            </a:r>
          </a:p>
          <a:p>
            <a:pPr marL="0" indent="0" fontAlgn="base">
              <a:buNone/>
            </a:pPr>
            <a:endParaRPr lang="en-US" dirty="0"/>
          </a:p>
          <a:p>
            <a:pPr marL="0" indent="0" fontAlgn="base">
              <a:buNone/>
            </a:pPr>
            <a:r>
              <a:rPr lang="en-US" dirty="0"/>
              <a:t>Referral Document Link: </a:t>
            </a:r>
            <a:r>
              <a:rPr lang="en-US" dirty="0">
                <a:hlinkClick r:id="rId2"/>
              </a:rPr>
              <a:t>https://phoenixhomecarellc.com/wp-content/uploads/2020/04/Referral-Form04232020.pdf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077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Thank you!</a:t>
            </a:r>
            <a:br>
              <a:rPr lang="en-US" dirty="0"/>
            </a:br>
            <a:r>
              <a:rPr lang="en-US" dirty="0"/>
              <a:t>Website</a:t>
            </a:r>
            <a:br>
              <a:rPr lang="en-US" dirty="0"/>
            </a:br>
            <a:r>
              <a:rPr lang="en-US" dirty="0">
                <a:hlinkClick r:id="rId2"/>
              </a:rPr>
              <a:t>https://phoenixhomecarellc.com/</a:t>
            </a:r>
            <a:endParaRPr lang="en-US" dirty="0"/>
          </a:p>
        </p:txBody>
      </p:sp>
      <p:pic>
        <p:nvPicPr>
          <p:cNvPr id="6" name="Picture 2" descr="C:\Users\Pete\Desktop\PHC_logow-nam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27000" y="2209800"/>
            <a:ext cx="4490000" cy="42343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1901</TotalTime>
  <Words>324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Referral Process</vt:lpstr>
      <vt:lpstr>Thank you! Website https://phoenixhomecarellc.com/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</dc:creator>
  <cp:lastModifiedBy>Leslie Abrahamson</cp:lastModifiedBy>
  <cp:revision>379</cp:revision>
  <cp:lastPrinted>2019-05-07T00:27:50Z</cp:lastPrinted>
  <dcterms:created xsi:type="dcterms:W3CDTF">2014-09-19T02:20:38Z</dcterms:created>
  <dcterms:modified xsi:type="dcterms:W3CDTF">2020-09-18T15:39:21Z</dcterms:modified>
</cp:coreProperties>
</file>